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18" r:id="rId2"/>
    <p:sldId id="335" r:id="rId3"/>
    <p:sldId id="320" r:id="rId4"/>
    <p:sldId id="260" r:id="rId5"/>
    <p:sldId id="324" r:id="rId6"/>
    <p:sldId id="321" r:id="rId7"/>
    <p:sldId id="322" r:id="rId8"/>
    <p:sldId id="323" r:id="rId9"/>
    <p:sldId id="344" r:id="rId10"/>
    <p:sldId id="345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17" r:id="rId19"/>
    <p:sldId id="354" r:id="rId20"/>
    <p:sldId id="35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BFBCF0"/>
    <a:srgbClr val="473B2D"/>
    <a:srgbClr val="76D6FF"/>
    <a:srgbClr val="00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 autoAdjust="0"/>
    <p:restoredTop sz="92313" autoAdjust="0"/>
  </p:normalViewPr>
  <p:slideViewPr>
    <p:cSldViewPr snapToGrid="0">
      <p:cViewPr varScale="1">
        <p:scale>
          <a:sx n="118" d="100"/>
          <a:sy n="118" d="100"/>
        </p:scale>
        <p:origin x="7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FE4C-A3A4-4162-8168-65EDB371222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A1F0-89E8-470B-A4E3-58C0D97B2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3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9D3DFF0-2FB5-4426-B4DD-C9DC146E54F6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73F5084-9092-42EC-B035-AD8F6375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82F8-1F14-4E4E-600B-79DF832D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barrels&#10;&#10;AI-generated content may be incorrect.">
            <a:extLst>
              <a:ext uri="{FF2B5EF4-FFF2-40B4-BE49-F238E27FC236}">
                <a16:creationId xmlns:a16="http://schemas.microsoft.com/office/drawing/2014/main" id="{C3C444E0-00F7-CA43-167E-950914404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"/>
            <a:ext cx="12194656" cy="68565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7E99D-3AA6-8FAB-99CB-FF32CEC4ED26}"/>
              </a:ext>
            </a:extLst>
          </p:cNvPr>
          <p:cNvSpPr txBox="1"/>
          <p:nvPr/>
        </p:nvSpPr>
        <p:spPr>
          <a:xfrm>
            <a:off x="581892" y="1175656"/>
            <a:ext cx="561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Bruce Hagen &amp; Terry Feeney </a:t>
            </a:r>
          </a:p>
        </p:txBody>
      </p:sp>
    </p:spTree>
    <p:extLst>
      <p:ext uri="{BB962C8B-B14F-4D97-AF65-F5344CB8AC3E}">
        <p14:creationId xmlns:p14="http://schemas.microsoft.com/office/powerpoint/2010/main" val="34199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C7FE3-2523-F6E8-9E4E-4CBBFD078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different types of wood&#10;&#10;AI-generated content may be incorrect.">
            <a:extLst>
              <a:ext uri="{FF2B5EF4-FFF2-40B4-BE49-F238E27FC236}">
                <a16:creationId xmlns:a16="http://schemas.microsoft.com/office/drawing/2014/main" id="{7BAC7542-B5EF-36C6-36EA-9AE82FED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9EF20-4A18-787C-2871-A37136780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6F52A261-557F-F0C9-7C47-B21272394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1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D5C42-BB5F-F284-EFA4-BA0E9470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ote&#10;&#10;AI-generated content may be incorrect.">
            <a:extLst>
              <a:ext uri="{FF2B5EF4-FFF2-40B4-BE49-F238E27FC236}">
                <a16:creationId xmlns:a16="http://schemas.microsoft.com/office/drawing/2014/main" id="{DDF2EBEA-2E73-7718-6D79-1C90B2DE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C29D1-8431-C41E-B531-5185F980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ecipe&#10;&#10;AI-generated content may be incorrect.">
            <a:extLst>
              <a:ext uri="{FF2B5EF4-FFF2-40B4-BE49-F238E27FC236}">
                <a16:creationId xmlns:a16="http://schemas.microsoft.com/office/drawing/2014/main" id="{834EB913-9DFE-B5EA-E0FE-CFBD14EC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2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7F2BE-FB42-92AB-6150-35D6A7D9D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ink object&#10;&#10;AI-generated content may be incorrect.">
            <a:extLst>
              <a:ext uri="{FF2B5EF4-FFF2-40B4-BE49-F238E27FC236}">
                <a16:creationId xmlns:a16="http://schemas.microsoft.com/office/drawing/2014/main" id="{DAC5ACBE-ADF0-642A-A471-BF554ADD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>
            <a:fillRect/>
          </a:stretch>
        </p:blipFill>
        <p:spPr>
          <a:xfrm>
            <a:off x="-174151" y="1"/>
            <a:ext cx="12366167" cy="6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7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F5C50E-8D06-B9A3-D0ED-B16F2B67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7F76A644-252A-D0A1-7FA2-0D69B3F76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88450-F0DB-F80F-25B5-599E5BED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ote&#10;&#10;AI-generated content may be incorrect.">
            <a:extLst>
              <a:ext uri="{FF2B5EF4-FFF2-40B4-BE49-F238E27FC236}">
                <a16:creationId xmlns:a16="http://schemas.microsoft.com/office/drawing/2014/main" id="{010E2303-6853-BF9F-83C5-939AB52B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1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DA6EC-55B8-7506-4F56-33F05662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barrels&#10;&#10;AI-generated content may be incorrect.">
            <a:extLst>
              <a:ext uri="{FF2B5EF4-FFF2-40B4-BE49-F238E27FC236}">
                <a16:creationId xmlns:a16="http://schemas.microsoft.com/office/drawing/2014/main" id="{93DAD507-2522-C22E-CC13-72CC5DD1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ntainer of alcohol and a container of alcohol&#10;&#10;AI-generated content may be incorrect.">
            <a:extLst>
              <a:ext uri="{FF2B5EF4-FFF2-40B4-BE49-F238E27FC236}">
                <a16:creationId xmlns:a16="http://schemas.microsoft.com/office/drawing/2014/main" id="{291518DE-562E-9AF3-38C1-61FB7A165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AD477-F19B-D802-0435-B17E5B5E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9AC0D619-1688-1A03-4DA8-186657CE1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ox&#10;&#10;AI-generated content may be incorrect.">
            <a:extLst>
              <a:ext uri="{FF2B5EF4-FFF2-40B4-BE49-F238E27FC236}">
                <a16:creationId xmlns:a16="http://schemas.microsoft.com/office/drawing/2014/main" id="{E64D00E1-41ED-9F6C-4575-02AFB77F2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8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objects on a white background&#10;&#10;AI-generated content may be incorrect.">
            <a:extLst>
              <a:ext uri="{FF2B5EF4-FFF2-40B4-BE49-F238E27FC236}">
                <a16:creationId xmlns:a16="http://schemas.microsoft.com/office/drawing/2014/main" id="{E1D9814A-8DE7-3AD8-CA62-C547C51A6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question&#10;&#10;AI-generated content may be incorrect.">
            <a:extLst>
              <a:ext uri="{FF2B5EF4-FFF2-40B4-BE49-F238E27FC236}">
                <a16:creationId xmlns:a16="http://schemas.microsoft.com/office/drawing/2014/main" id="{A5957DE0-5569-BBCB-7702-6581B8A3F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reen&#10;&#10;AI-generated content may be incorrect.">
            <a:extLst>
              <a:ext uri="{FF2B5EF4-FFF2-40B4-BE49-F238E27FC236}">
                <a16:creationId xmlns:a16="http://schemas.microsoft.com/office/drawing/2014/main" id="{E89EFCA7-EBA3-5EF5-60FF-57732F53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rrel&#10;&#10;AI-generated content may be incorrect.">
            <a:extLst>
              <a:ext uri="{FF2B5EF4-FFF2-40B4-BE49-F238E27FC236}">
                <a16:creationId xmlns:a16="http://schemas.microsoft.com/office/drawing/2014/main" id="{1A83CE7D-1068-0B57-D34A-90192E9F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r="163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4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73BCC7C-3F8F-4DF3-5FA5-A72918D09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AI-generated content may be incorrect.">
            <a:extLst>
              <a:ext uri="{FF2B5EF4-FFF2-40B4-BE49-F238E27FC236}">
                <a16:creationId xmlns:a16="http://schemas.microsoft.com/office/drawing/2014/main" id="{43D8F248-55CD-52E3-9736-DCA8CAADF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4867642-CF11-FF79-6FAE-13DE8C0B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st of wine&#10;&#10;AI-generated content may be incorrect.">
            <a:extLst>
              <a:ext uri="{FF2B5EF4-FFF2-40B4-BE49-F238E27FC236}">
                <a16:creationId xmlns:a16="http://schemas.microsoft.com/office/drawing/2014/main" id="{97C9111E-1606-31C1-3DCE-0F7BB830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2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{389727EB-A68F-6241-BC5E-0FC5C2F4D07F}tf10001064</Template>
  <TotalTime>7319</TotalTime>
  <Words>5</Words>
  <Application>Microsoft Macintosh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Marek</dc:creator>
  <cp:lastModifiedBy>Gary Alvey</cp:lastModifiedBy>
  <cp:revision>96</cp:revision>
  <cp:lastPrinted>2025-07-23T19:41:16Z</cp:lastPrinted>
  <dcterms:created xsi:type="dcterms:W3CDTF">2025-01-16T17:38:47Z</dcterms:created>
  <dcterms:modified xsi:type="dcterms:W3CDTF">2025-09-25T23:24:17Z</dcterms:modified>
</cp:coreProperties>
</file>